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5" r:id="rId4"/>
    <p:sldId id="257" r:id="rId5"/>
    <p:sldId id="264" r:id="rId6"/>
    <p:sldId id="259" r:id="rId7"/>
    <p:sldId id="260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17072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01334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76633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15979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43205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34283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21784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5513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16890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5128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57270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48473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9397" y="155275"/>
            <a:ext cx="2112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 smtClean="0">
                <a:solidFill>
                  <a:schemeClr val="bg1"/>
                </a:solidFill>
              </a:rPr>
              <a:t>Second Presentation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4672" y="524607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 smtClean="0">
                <a:solidFill>
                  <a:schemeClr val="bg1"/>
                </a:solidFill>
              </a:rPr>
              <a:t>24-07-2015</a:t>
            </a:r>
            <a:endParaRPr lang="en-Z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93290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1175" y="2089150"/>
            <a:ext cx="10515600" cy="1325563"/>
          </a:xfrm>
        </p:spPr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And many more ideas to come…</a:t>
            </a:r>
            <a:endParaRPr lang="en-Z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1993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 Quick Recap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Enthusiastically creating and implementing an application using a </a:t>
            </a:r>
            <a:r>
              <a:rPr lang="en-ZA" dirty="0" smtClean="0">
                <a:solidFill>
                  <a:schemeClr val="bg1"/>
                </a:solidFill>
              </a:rPr>
              <a:t>C# server </a:t>
            </a:r>
            <a:r>
              <a:rPr lang="en-ZA" dirty="0" smtClean="0">
                <a:solidFill>
                  <a:schemeClr val="bg1"/>
                </a:solidFill>
              </a:rPr>
              <a:t>and Android Client.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The aim of this project is to produce an app that can record and monitor the driving activity of South African residents and improve driver safety across a range of indicators.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Our project was created to service the Client DVT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1229023"/>
            <a:ext cx="2708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400" b="1" dirty="0" smtClean="0">
                <a:solidFill>
                  <a:schemeClr val="bg1"/>
                </a:solidFill>
              </a:rPr>
              <a:t>What We Are Doing</a:t>
            </a:r>
            <a:endParaRPr lang="en-ZA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4039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Our Current Capabilities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3997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Achievements Since </a:t>
            </a:r>
            <a:r>
              <a:rPr lang="en-ZA" b="1" dirty="0">
                <a:solidFill>
                  <a:schemeClr val="bg1"/>
                </a:solidFill>
              </a:rPr>
              <a:t>L</a:t>
            </a:r>
            <a:r>
              <a:rPr lang="en-ZA" b="1" dirty="0" smtClean="0">
                <a:solidFill>
                  <a:schemeClr val="bg1"/>
                </a:solidFill>
              </a:rPr>
              <a:t>ast </a:t>
            </a:r>
            <a:r>
              <a:rPr lang="en-ZA" b="1" dirty="0">
                <a:solidFill>
                  <a:schemeClr val="bg1"/>
                </a:solidFill>
              </a:rPr>
              <a:t>P</a:t>
            </a:r>
            <a:r>
              <a:rPr lang="en-ZA" b="1" dirty="0" smtClean="0">
                <a:solidFill>
                  <a:schemeClr val="bg1"/>
                </a:solidFill>
              </a:rPr>
              <a:t>resentation</a:t>
            </a:r>
            <a:endParaRPr lang="en-ZA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ZA" b="1" dirty="0" smtClean="0">
                <a:solidFill>
                  <a:schemeClr val="bg1"/>
                </a:solidFill>
              </a:rPr>
              <a:t>Axel </a:t>
            </a:r>
            <a:r>
              <a:rPr lang="en-ZA" b="1" dirty="0" err="1" smtClean="0">
                <a:solidFill>
                  <a:schemeClr val="bg1"/>
                </a:solidFill>
              </a:rPr>
              <a:t>Ind</a:t>
            </a:r>
            <a:r>
              <a:rPr lang="en-ZA" dirty="0" smtClean="0"/>
              <a:t>: 	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Research pertaining to algorithm development. 				Technical and </a:t>
            </a:r>
            <a:r>
              <a:rPr lang="en-ZA" dirty="0" err="1" smtClean="0">
                <a:solidFill>
                  <a:schemeClr val="bg1">
                    <a:lumMod val="65000"/>
                  </a:schemeClr>
                </a:solidFill>
              </a:rPr>
              <a:t>documentational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 support.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Zander </a:t>
            </a:r>
            <a:r>
              <a:rPr lang="en-ZA" b="1" dirty="0" err="1" smtClean="0">
                <a:solidFill>
                  <a:schemeClr val="bg1"/>
                </a:solidFill>
              </a:rPr>
              <a:t>Boshoff</a:t>
            </a:r>
            <a:r>
              <a:rPr lang="en-ZA" dirty="0" smtClean="0"/>
              <a:t>: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Server creation, database creation, database 				manager creation.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Nick	Robinson</a:t>
            </a:r>
            <a:r>
              <a:rPr lang="en-ZA" dirty="0" smtClean="0"/>
              <a:t>: 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Created basic Android application, implemented 				data capturing, server communication, OR mapping.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Tim </a:t>
            </a:r>
            <a:r>
              <a:rPr lang="en-ZA" b="1" dirty="0" err="1" smtClean="0">
                <a:solidFill>
                  <a:schemeClr val="bg1"/>
                </a:solidFill>
              </a:rPr>
              <a:t>Kirker</a:t>
            </a:r>
            <a:r>
              <a:rPr lang="en-ZA" dirty="0" smtClean="0"/>
              <a:t>: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HTML creation, server communication.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William </a:t>
            </a:r>
            <a:r>
              <a:rPr lang="en-ZA" b="1" dirty="0" err="1" smtClean="0">
                <a:solidFill>
                  <a:schemeClr val="bg1"/>
                </a:solidFill>
              </a:rPr>
              <a:t>Seloma</a:t>
            </a:r>
            <a:r>
              <a:rPr lang="en-ZA" dirty="0" smtClean="0"/>
              <a:t>: 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Android creation support (extensive contact and 				collaboration with Nick)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932338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Challenges We Have Encountered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Google Login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Speed Limit Gathering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Data Compression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Server Hosting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Team Communication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Algorithm Development</a:t>
            </a:r>
          </a:p>
        </p:txBody>
      </p:sp>
    </p:spTree>
    <p:extLst>
      <p:ext uri="{BB962C8B-B14F-4D97-AF65-F5344CB8AC3E}">
        <p14:creationId xmlns:p14="http://schemas.microsoft.com/office/powerpoint/2010/main" val="8341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1250" y="2203450"/>
            <a:ext cx="10515600" cy="1325563"/>
          </a:xfrm>
        </p:spPr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Our Initial Concepts For UI</a:t>
            </a:r>
            <a:endParaRPr lang="en-Z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9455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624" y="0"/>
            <a:ext cx="97007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6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775" y="508432"/>
            <a:ext cx="8287694" cy="5859031"/>
          </a:xfrm>
        </p:spPr>
      </p:pic>
    </p:spTree>
    <p:extLst>
      <p:ext uri="{BB962C8B-B14F-4D97-AF65-F5344CB8AC3E}">
        <p14:creationId xmlns:p14="http://schemas.microsoft.com/office/powerpoint/2010/main" val="3947998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650" y="756430"/>
            <a:ext cx="7963844" cy="5630083"/>
          </a:xfrm>
        </p:spPr>
      </p:pic>
    </p:spTree>
    <p:extLst>
      <p:ext uri="{BB962C8B-B14F-4D97-AF65-F5344CB8AC3E}">
        <p14:creationId xmlns:p14="http://schemas.microsoft.com/office/powerpoint/2010/main" val="3906793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105</Words>
  <Application>Microsoft Office PowerPoint</Application>
  <PresentationFormat>Widescreen</PresentationFormat>
  <Paragraphs>23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A Quick Recap</vt:lpstr>
      <vt:lpstr>Our Current Capabilities</vt:lpstr>
      <vt:lpstr>Achievements Since Last Presentation</vt:lpstr>
      <vt:lpstr>Challenges We Have Encountered</vt:lpstr>
      <vt:lpstr>Our Initial Concepts For UI</vt:lpstr>
      <vt:lpstr>PowerPoint Presentation</vt:lpstr>
      <vt:lpstr>PowerPoint Presentation</vt:lpstr>
      <vt:lpstr>PowerPoint Presentation</vt:lpstr>
      <vt:lpstr>And many more ideas to come…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10</cp:revision>
  <dcterms:created xsi:type="dcterms:W3CDTF">2015-05-29T13:23:46Z</dcterms:created>
  <dcterms:modified xsi:type="dcterms:W3CDTF">2015-07-21T17:42:39Z</dcterms:modified>
</cp:coreProperties>
</file>

<file path=docProps/thumbnail.jpeg>
</file>